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2" r:id="rId4"/>
    <p:sldId id="288" r:id="rId5"/>
    <p:sldId id="285" r:id="rId6"/>
    <p:sldId id="284" r:id="rId7"/>
    <p:sldId id="287" r:id="rId8"/>
    <p:sldId id="286" r:id="rId9"/>
    <p:sldId id="290" r:id="rId10"/>
    <p:sldId id="292" r:id="rId11"/>
    <p:sldId id="281" r:id="rId12"/>
    <p:sldId id="278" r:id="rId13"/>
    <p:sldId id="265" r:id="rId14"/>
    <p:sldId id="289" r:id="rId15"/>
    <p:sldId id="263" r:id="rId16"/>
    <p:sldId id="302" r:id="rId17"/>
    <p:sldId id="303" r:id="rId18"/>
    <p:sldId id="304" r:id="rId19"/>
    <p:sldId id="264" r:id="rId20"/>
    <p:sldId id="295" r:id="rId21"/>
    <p:sldId id="296" r:id="rId22"/>
    <p:sldId id="282" r:id="rId23"/>
    <p:sldId id="293" r:id="rId24"/>
    <p:sldId id="294" r:id="rId25"/>
    <p:sldId id="280" r:id="rId26"/>
    <p:sldId id="266" r:id="rId27"/>
    <p:sldId id="300" r:id="rId28"/>
    <p:sldId id="301" r:id="rId29"/>
    <p:sldId id="277" r:id="rId30"/>
  </p:sldIdLst>
  <p:sldSz cx="18288000" cy="10287000"/>
  <p:notesSz cx="6858000" cy="9144000"/>
  <p:embeddedFontLst>
    <p:embeddedFont>
      <p:font typeface="Poppins" panose="00000500000000000000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727" autoAdjust="0"/>
  </p:normalViewPr>
  <p:slideViewPr>
    <p:cSldViewPr>
      <p:cViewPr varScale="1">
        <p:scale>
          <a:sx n="48" d="100"/>
          <a:sy n="48" d="100"/>
        </p:scale>
        <p:origin x="10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196892" y="2021154"/>
            <a:ext cx="5357753" cy="55915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349164" y="1264426"/>
            <a:ext cx="9481636" cy="7272858"/>
            <a:chOff x="-1059781" y="-1495413"/>
            <a:chExt cx="12642181" cy="9697140"/>
          </a:xfrm>
        </p:grpSpPr>
        <p:sp>
          <p:nvSpPr>
            <p:cNvPr id="9" name="TextBox 9"/>
            <p:cNvSpPr txBox="1"/>
            <p:nvPr/>
          </p:nvSpPr>
          <p:spPr>
            <a:xfrm>
              <a:off x="-1059781" y="-1495413"/>
              <a:ext cx="12642181" cy="4629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8000" b="1" spc="-88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 Analysis and Design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59781" y="4083083"/>
              <a:ext cx="10956112" cy="616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4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059781" y="5099083"/>
              <a:ext cx="12438981" cy="3102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Audience: Mr. Pham Thai Ky Trung</a:t>
              </a:r>
            </a:p>
            <a:p>
              <a:pPr>
                <a:lnSpc>
                  <a:spcPct val="150000"/>
                </a:lnSpc>
              </a:pPr>
              <a:r>
                <a:rPr lang="en-US" sz="3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Presentation: Nguyen Van Hung – 520H0637</a:t>
              </a:r>
            </a:p>
            <a:p>
              <a:pPr>
                <a:lnSpc>
                  <a:spcPct val="150000"/>
                </a:lnSpc>
              </a:pPr>
              <a:r>
                <a:rPr lang="en-US" sz="35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	Le Huynh My Duyen – 520H0626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9300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33600" y="4764817"/>
            <a:ext cx="640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Revenue report monthly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-41564"/>
            <a:ext cx="10495596" cy="105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5067300" y="266700"/>
            <a:ext cx="13220700" cy="787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285430"/>
                </a:solidFill>
                <a:latin typeface="Times New Roman" panose="02020603050405020304" pitchFamily="18" charset="0"/>
              </a:rPr>
              <a:t>Make Goods Delivery Note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257300"/>
            <a:ext cx="18977761" cy="93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9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30035"/>
            <a:ext cx="7543800" cy="10312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8236" y="4000433"/>
            <a:ext cx="5288393" cy="275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Make Goods Delivery Note</a:t>
            </a:r>
          </a:p>
        </p:txBody>
      </p:sp>
    </p:spTree>
    <p:extLst>
      <p:ext uri="{BB962C8B-B14F-4D97-AF65-F5344CB8AC3E}">
        <p14:creationId xmlns:p14="http://schemas.microsoft.com/office/powerpoint/2010/main" val="252690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7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962400" y="150028"/>
            <a:ext cx="139446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FEFEFE"/>
                </a:solidFill>
              </a:rPr>
              <a:t>Manage warehouse activity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009238"/>
            <a:ext cx="18745200" cy="9558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62534" y="3930214"/>
            <a:ext cx="5288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Manage incoming/ outgoing stock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955" y="0"/>
            <a:ext cx="8378557" cy="102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58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" y="3238500"/>
            <a:ext cx="5791200" cy="2438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>
                <a:solidFill>
                  <a:srgbClr val="285430"/>
                </a:solidFill>
                <a:latin typeface="+mj-lt"/>
              </a:rPr>
              <a:t>Domain Model Class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75" y="0"/>
            <a:ext cx="12509225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" y="3238500"/>
            <a:ext cx="5791200" cy="2364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000">
                <a:solidFill>
                  <a:srgbClr val="285430"/>
                </a:solidFill>
                <a:latin typeface="+mj-lt"/>
              </a:rPr>
              <a:t>State Machine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-115688"/>
            <a:ext cx="12420600" cy="104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2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0"/>
            <a:ext cx="15468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>
                <a:solidFill>
                  <a:srgbClr val="285430"/>
                </a:solidFill>
                <a:latin typeface="+mj-lt"/>
              </a:rPr>
              <a:t>State Machine Diagram for Create Goods Delivery Note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85900"/>
            <a:ext cx="14912944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4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0"/>
            <a:ext cx="15240000" cy="1055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>
                <a:solidFill>
                  <a:srgbClr val="285430"/>
                </a:solidFill>
                <a:latin typeface="+mj-lt"/>
              </a:rPr>
              <a:t>State Machine Diagram for Manage incoming/ outgoing stock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40821"/>
            <a:ext cx="14630400" cy="88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6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266700"/>
            <a:ext cx="95694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399">
                <a:solidFill>
                  <a:srgbClr val="1C6758"/>
                </a:solidFill>
                <a:latin typeface="+mj-lt"/>
              </a:rPr>
              <a:t>Sequence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3500"/>
            <a:ext cx="11779030" cy="938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04010" y="3798744"/>
            <a:ext cx="2530900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235623" y="3798744"/>
            <a:ext cx="2362771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499106" y="3798744"/>
            <a:ext cx="2657273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057092" y="3798744"/>
            <a:ext cx="2426898" cy="28575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03298" y="3371020"/>
            <a:ext cx="900712" cy="884024"/>
            <a:chOff x="0" y="0"/>
            <a:chExt cx="825825" cy="810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FFF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98471" y="3371020"/>
            <a:ext cx="900712" cy="884024"/>
            <a:chOff x="0" y="0"/>
            <a:chExt cx="825825" cy="8105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FFF8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93644" y="3371020"/>
            <a:ext cx="900712" cy="884024"/>
            <a:chOff x="0" y="0"/>
            <a:chExt cx="825825" cy="8105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FFF8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88817" y="3371020"/>
            <a:ext cx="900712" cy="884024"/>
            <a:chOff x="0" y="0"/>
            <a:chExt cx="825825" cy="8105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FFF8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83990" y="3371020"/>
            <a:ext cx="900712" cy="884024"/>
            <a:chOff x="0" y="0"/>
            <a:chExt cx="825825" cy="8105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CFFF8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76325" y="1114425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000000"/>
                </a:solidFill>
                <a:latin typeface="+mj-lt"/>
              </a:rPr>
              <a:t>TABLE OF CONTENTS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57217" y="4367764"/>
            <a:ext cx="3366304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+mj-lt"/>
              </a:rPr>
              <a:t>Domain Diagram</a:t>
            </a:r>
            <a:r>
              <a:rPr lang="en-US" sz="2799" u="none" spc="279">
                <a:solidFill>
                  <a:srgbClr val="2B4B82"/>
                </a:solidFill>
                <a:latin typeface="+mj-lt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3950" y="4367764"/>
            <a:ext cx="2459408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+mj-lt"/>
              </a:rPr>
              <a:t>Use case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58157" y="4432678"/>
            <a:ext cx="3284560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+mj-lt"/>
              </a:rPr>
              <a:t>State Diagram</a:t>
            </a:r>
            <a:r>
              <a:rPr lang="en-US" sz="2799" u="none" spc="279">
                <a:solidFill>
                  <a:srgbClr val="2B4B82"/>
                </a:solidFill>
                <a:latin typeface="+mj-lt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00033" y="4415050"/>
            <a:ext cx="3618660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+mj-lt"/>
              </a:rPr>
              <a:t>Activity Diagram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521558" y="4367764"/>
            <a:ext cx="2825576" cy="46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+mj-lt"/>
              </a:rPr>
              <a:t>UI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3600" y="-1095217"/>
            <a:ext cx="5294228" cy="54733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5073" y="3464"/>
            <a:ext cx="11506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000">
                <a:solidFill>
                  <a:srgbClr val="1C6758"/>
                </a:solidFill>
                <a:latin typeface="+mj-lt"/>
              </a:rPr>
              <a:t>Sequence Diagram for </a:t>
            </a:r>
          </a:p>
          <a:p>
            <a:pPr>
              <a:lnSpc>
                <a:spcPts val="6719"/>
              </a:lnSpc>
            </a:pPr>
            <a:r>
              <a:rPr lang="en-US" sz="5400">
                <a:solidFill>
                  <a:srgbClr val="1C6758"/>
                </a:solidFill>
                <a:latin typeface="+mj-lt"/>
              </a:rPr>
              <a:t>			</a:t>
            </a:r>
            <a:r>
              <a:rPr lang="en-US" sz="4400">
                <a:solidFill>
                  <a:srgbClr val="1C6758"/>
                </a:solidFill>
                <a:latin typeface="+mj-lt"/>
              </a:rPr>
              <a:t>Make Goods Delivery Note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883"/>
            <a:ext cx="14136125" cy="8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83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3600" y="-1095217"/>
            <a:ext cx="5294228" cy="54733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55073" y="3464"/>
            <a:ext cx="115062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6000">
                <a:solidFill>
                  <a:srgbClr val="1C6758"/>
                </a:solidFill>
                <a:latin typeface="+mj-lt"/>
              </a:rPr>
              <a:t>Sequence Diagram for </a:t>
            </a:r>
          </a:p>
          <a:p>
            <a:pPr>
              <a:lnSpc>
                <a:spcPts val="6719"/>
              </a:lnSpc>
            </a:pPr>
            <a:r>
              <a:rPr lang="en-US" sz="5400">
                <a:solidFill>
                  <a:srgbClr val="1C6758"/>
                </a:solidFill>
                <a:latin typeface="+mj-lt"/>
              </a:rPr>
              <a:t>			</a:t>
            </a:r>
            <a:r>
              <a:rPr lang="en-US" sz="4400">
                <a:solidFill>
                  <a:srgbClr val="1C6758"/>
                </a:solidFill>
                <a:latin typeface="+mj-lt"/>
              </a:rPr>
              <a:t>Manage incoming/ outgoing stock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13563600" cy="87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34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381000" y="5738002"/>
            <a:ext cx="15240000" cy="31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 lang="en-US" sz="2799" spc="279">
              <a:solidFill>
                <a:srgbClr val="FEFEFE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51294" y="-571500"/>
            <a:ext cx="1336706" cy="2059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-31175"/>
            <a:ext cx="11023259" cy="10401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933700"/>
            <a:ext cx="655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1423275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51294" y="-571500"/>
            <a:ext cx="1336706" cy="2059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487850"/>
            <a:ext cx="6400800" cy="33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400"/>
              <a:t>Activity Diagram </a:t>
            </a:r>
            <a:r>
              <a:rPr lang="en-US" sz="4000"/>
              <a:t>Use Case: Make Goods Delivery Note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03" y="-554182"/>
            <a:ext cx="11321144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8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8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51294" y="-571500"/>
            <a:ext cx="1336706" cy="2059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" y="148785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400"/>
              <a:t>Activity Diagram </a:t>
            </a:r>
            <a:r>
              <a:rPr lang="en-US" sz="4000"/>
              <a:t>Use Case: Manage incoming/ outgoing stock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0"/>
            <a:ext cx="12234036" cy="106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0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67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" y="-27633"/>
            <a:ext cx="6367995" cy="1055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0"/>
            <a:ext cx="6553200" cy="10698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3009900"/>
            <a:ext cx="5715000" cy="217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>
                <a:solidFill>
                  <a:schemeClr val="bg1"/>
                </a:solidFill>
              </a:rPr>
              <a:t>Accoutant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019287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28600" y="2095500"/>
            <a:ext cx="46482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>
                <a:solidFill>
                  <a:srgbClr val="000000"/>
                </a:solidFill>
                <a:latin typeface="Times New Roman" panose="02020603050405020304" pitchFamily="18" charset="0"/>
              </a:rPr>
              <a:t>Create Delivery Note and Print Delivery Slips of Accoutant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-10391"/>
            <a:ext cx="5867400" cy="10659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0"/>
            <a:ext cx="6934200" cy="1027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7207" y="2095500"/>
            <a:ext cx="6481613" cy="234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>
                <a:solidFill>
                  <a:srgbClr val="1C6758"/>
                </a:solidFill>
                <a:latin typeface="Times New Roman" panose="02020603050405020304" pitchFamily="18" charset="0"/>
              </a:rPr>
              <a:t>Main screen of Warehouse Manager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70351" y="2865368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456" y="-114300"/>
            <a:ext cx="6043836" cy="108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51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0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3"/>
          <p:cNvSpPr txBox="1"/>
          <p:nvPr/>
        </p:nvSpPr>
        <p:spPr>
          <a:xfrm>
            <a:off x="685800" y="2669918"/>
            <a:ext cx="4191000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000">
                <a:solidFill>
                  <a:srgbClr val="285430"/>
                </a:solidFill>
                <a:latin typeface="Times New Roman" panose="02020603050405020304" pitchFamily="18" charset="0"/>
              </a:rPr>
              <a:t>Scan barcode/ QR code of Warehouse staff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64"/>
            <a:ext cx="5921632" cy="1033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-72476"/>
            <a:ext cx="5708073" cy="104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3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47" b="7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010081" y="315677"/>
            <a:ext cx="2898297" cy="2774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771244" y="6747869"/>
            <a:ext cx="5505900" cy="322345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4811" y="607952"/>
            <a:ext cx="2993353" cy="870896"/>
            <a:chOff x="0" y="0"/>
            <a:chExt cx="2269857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9857" cy="660400"/>
            </a:xfrm>
            <a:custGeom>
              <a:avLst/>
              <a:gdLst/>
              <a:ahLst/>
              <a:cxnLst/>
              <a:rect l="l" t="t" r="r" b="b"/>
              <a:pathLst>
                <a:path w="2269857" h="660400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285430">
                <a:alpha val="80000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811855"/>
            <a:ext cx="453117" cy="43369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7461777" y="7605853"/>
            <a:ext cx="1652447" cy="165244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8543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334006" y="2270492"/>
            <a:ext cx="5080584" cy="50066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8543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69807" y="877772"/>
            <a:ext cx="1890833" cy="25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16"/>
              </a:lnSpc>
              <a:spcBef>
                <a:spcPct val="0"/>
              </a:spcBef>
            </a:pPr>
            <a:r>
              <a:rPr lang="en-US" sz="1583">
                <a:solidFill>
                  <a:srgbClr val="FFFFFF"/>
                </a:solidFill>
                <a:latin typeface="+mj-lt"/>
              </a:rPr>
              <a:t>IDIN DIN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027700"/>
            <a:ext cx="16230600" cy="2659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8854" y="5903554"/>
            <a:ext cx="7754492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FOR YOUR TIME!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420600" y="2933700"/>
            <a:ext cx="9619437" cy="2819400"/>
            <a:chOff x="2235200" y="492125"/>
            <a:chExt cx="12825916" cy="3759198"/>
          </a:xfrm>
        </p:grpSpPr>
        <p:sp>
          <p:nvSpPr>
            <p:cNvPr id="4" name="TextBox 4"/>
            <p:cNvSpPr txBox="1"/>
            <p:nvPr/>
          </p:nvSpPr>
          <p:spPr>
            <a:xfrm>
              <a:off x="2844800" y="492125"/>
              <a:ext cx="1221631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1C6758"/>
                  </a:solidFill>
                  <a:latin typeface="+mj-lt"/>
                </a:rPr>
                <a:t>USE CASE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235200" y="3655006"/>
              <a:ext cx="12216316" cy="59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4000">
                  <a:solidFill>
                    <a:srgbClr val="000000"/>
                  </a:solidFill>
                  <a:latin typeface="Times New Roman" panose="02020603050405020304" pitchFamily="18" charset="0"/>
                </a:rPr>
                <a:t>Electonics devices products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"/>
            <a:ext cx="12192000" cy="10342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62534" y="3930214"/>
            <a:ext cx="5288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Update Goods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-166254"/>
            <a:ext cx="8569237" cy="104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8236" y="4000433"/>
            <a:ext cx="5288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Check Goods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-107836"/>
            <a:ext cx="7924799" cy="106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9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28236" y="4000433"/>
            <a:ext cx="5288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Print delivery slips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2277" y="-183834"/>
            <a:ext cx="8267439" cy="104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19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86200" y="3924300"/>
            <a:ext cx="5264727" cy="286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Scan barcode/ QR code/ RFIDS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0" y="-150469"/>
            <a:ext cx="8696455" cy="103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8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20" y="-190499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62534" y="3930214"/>
            <a:ext cx="5288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Update quanity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5534" y="-207817"/>
            <a:ext cx="9301187" cy="107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4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49300"/>
            <a:ext cx="5125720" cy="4800600"/>
            <a:chOff x="0" y="0"/>
            <a:chExt cx="8080692" cy="8870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9427634"/>
            <a:ext cx="18288000" cy="859366"/>
            <a:chOff x="0" y="0"/>
            <a:chExt cx="13796730" cy="648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96730" cy="648318"/>
            </a:xfrm>
            <a:custGeom>
              <a:avLst/>
              <a:gdLst/>
              <a:ahLst/>
              <a:cxnLst/>
              <a:rect l="l" t="t" r="r" b="b"/>
              <a:pathLst>
                <a:path w="13796730" h="648318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49665" y="4213152"/>
            <a:ext cx="6407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/>
              <a:t>Use case description for Report best – selling products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3780" y="1"/>
            <a:ext cx="9555625" cy="103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7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ndi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231</Words>
  <Application>Microsoft Office PowerPoint</Application>
  <PresentationFormat>Tùy chỉnh</PresentationFormat>
  <Paragraphs>48</Paragraphs>
  <Slides>29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29</vt:i4>
      </vt:variant>
    </vt:vector>
  </HeadingPairs>
  <TitlesOfParts>
    <vt:vector size="34" baseType="lpstr">
      <vt:lpstr>Poppins</vt:lpstr>
      <vt:lpstr>Clear Sans Bold Bold</vt:lpstr>
      <vt:lpstr>Arial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dc:creator>Hưng Nguyễn</dc:creator>
  <cp:lastModifiedBy>Nguyễn Hưng</cp:lastModifiedBy>
  <cp:revision>37</cp:revision>
  <dcterms:created xsi:type="dcterms:W3CDTF">2006-08-16T00:00:00Z</dcterms:created>
  <dcterms:modified xsi:type="dcterms:W3CDTF">2023-04-20T17:16:05Z</dcterms:modified>
  <dc:identifier>DAFgGPWrJBk</dc:identifier>
</cp:coreProperties>
</file>